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19" r:id="rId3"/>
    <p:sldId id="414" r:id="rId5"/>
    <p:sldId id="422" r:id="rId6"/>
  </p:sldIdLst>
  <p:sldSz cx="12192000" cy="6858000"/>
  <p:notesSz cx="6858000" cy="9144000"/>
  <p:custDataLst>
    <p:tags r:id="rId1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5" userDrawn="1">
          <p15:clr>
            <a:srgbClr val="A4A3A4"/>
          </p15:clr>
        </p15:guide>
        <p15:guide id="2" pos="3815" userDrawn="1">
          <p15:clr>
            <a:srgbClr val="A4A3A4"/>
          </p15:clr>
        </p15:guide>
        <p15:guide id="3" orient="horz" pos="2362" userDrawn="1">
          <p15:clr>
            <a:srgbClr val="A4A3A4"/>
          </p15:clr>
        </p15:guide>
        <p15:guide id="4" pos="522" userDrawn="1">
          <p15:clr>
            <a:srgbClr val="A4A3A4"/>
          </p15:clr>
        </p15:guide>
        <p15:guide id="5" pos="7168" userDrawn="1">
          <p15:clr>
            <a:srgbClr val="A4A3A4"/>
          </p15:clr>
        </p15:guide>
        <p15:guide id="6" orient="horz" pos="641" userDrawn="1">
          <p15:clr>
            <a:srgbClr val="A4A3A4"/>
          </p15:clr>
        </p15:guide>
        <p15:guide id="7" orient="horz" pos="4155" userDrawn="1">
          <p15:clr>
            <a:srgbClr val="A4A3A4"/>
          </p15:clr>
        </p15:guide>
        <p15:guide id="8" pos="2853" userDrawn="1">
          <p15:clr>
            <a:srgbClr val="A4A3A4"/>
          </p15:clr>
        </p15:guide>
        <p15:guide id="9" pos="51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E552E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5"/>
        <p:guide pos="3815"/>
        <p:guide orient="horz" pos="2362"/>
        <p:guide pos="522"/>
        <p:guide pos="7168"/>
        <p:guide orient="horz" pos="641"/>
        <p:guide orient="horz" pos="4155"/>
        <p:guide pos="2853"/>
        <p:guide pos="51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tags" Target="tags/tag3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2.png"/><Relationship Id="rId6" Type="http://schemas.openxmlformats.org/officeDocument/2006/relationships/image" Target="../media/image1.pn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9265" y="1012190"/>
            <a:ext cx="11236325" cy="6350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69125" y="6314400"/>
            <a:ext cx="2700000" cy="316800"/>
          </a:xfrm>
        </p:spPr>
        <p:txBody>
          <a:bodyPr/>
          <a:lstStyle>
            <a:lvl1pPr>
              <a:defRPr sz="700"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 sz="8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9005870" y="6314400"/>
            <a:ext cx="2700000" cy="316800"/>
          </a:xfrm>
        </p:spPr>
        <p:txBody>
          <a:bodyPr/>
          <a:lstStyle>
            <a:lvl1pPr>
              <a:defRPr sz="700"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236595" y="615950"/>
            <a:ext cx="8954770" cy="0"/>
          </a:xfrm>
          <a:prstGeom prst="line">
            <a:avLst/>
          </a:prstGeom>
          <a:ln w="38100" cmpd="sng">
            <a:solidFill>
              <a:srgbClr val="FE552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 descr="试俱LOGO+R"/>
          <p:cNvPicPr>
            <a:picLocks noChangeAspect="1"/>
          </p:cNvPicPr>
          <p:nvPr userDrawn="1"/>
        </p:nvPicPr>
        <p:blipFill>
          <a:blip r:embed="rId6"/>
          <a:srcRect t="20313" b="21979"/>
          <a:stretch>
            <a:fillRect/>
          </a:stretch>
        </p:blipFill>
        <p:spPr>
          <a:xfrm>
            <a:off x="326390" y="214630"/>
            <a:ext cx="2907030" cy="530225"/>
          </a:xfrm>
          <a:prstGeom prst="rect">
            <a:avLst/>
          </a:prstGeom>
        </p:spPr>
      </p:pic>
      <p:pic>
        <p:nvPicPr>
          <p:cNvPr id="3" name="图片 2" descr="a7a756c211b02af0ecd73b7417b0f30"/>
          <p:cNvPicPr>
            <a:picLocks noChangeAspect="1"/>
          </p:cNvPicPr>
          <p:nvPr userDrawn="1"/>
        </p:nvPicPr>
        <p:blipFill>
          <a:blip r:embed="rId7"/>
          <a:srcRect l="2113" t="16688" r="7104" b="14987"/>
          <a:stretch>
            <a:fillRect/>
          </a:stretch>
        </p:blipFill>
        <p:spPr>
          <a:xfrm>
            <a:off x="381000" y="160655"/>
            <a:ext cx="2757170" cy="6565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8.xml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9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image" Target="../media/image6.jpeg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1" Type="http://schemas.openxmlformats.org/officeDocument/2006/relationships/notesSlide" Target="../notesSlides/notesSlide2.xml"/><Relationship Id="rId20" Type="http://schemas.openxmlformats.org/officeDocument/2006/relationships/slideLayout" Target="../slideLayouts/slideLayout1.xml"/><Relationship Id="rId2" Type="http://schemas.openxmlformats.org/officeDocument/2006/relationships/tags" Target="../tags/tag21.xml"/><Relationship Id="rId19" Type="http://schemas.openxmlformats.org/officeDocument/2006/relationships/tags" Target="../tags/tag32.xml"/><Relationship Id="rId18" Type="http://schemas.openxmlformats.org/officeDocument/2006/relationships/image" Target="../media/image11.jpeg"/><Relationship Id="rId17" Type="http://schemas.openxmlformats.org/officeDocument/2006/relationships/tags" Target="../tags/tag31.xml"/><Relationship Id="rId16" Type="http://schemas.openxmlformats.org/officeDocument/2006/relationships/image" Target="../media/image10.jpeg"/><Relationship Id="rId15" Type="http://schemas.openxmlformats.org/officeDocument/2006/relationships/tags" Target="../tags/tag30.xml"/><Relationship Id="rId14" Type="http://schemas.openxmlformats.org/officeDocument/2006/relationships/image" Target="../media/image9.jpeg"/><Relationship Id="rId13" Type="http://schemas.openxmlformats.org/officeDocument/2006/relationships/tags" Target="../tags/tag29.xml"/><Relationship Id="rId12" Type="http://schemas.openxmlformats.org/officeDocument/2006/relationships/image" Target="../media/image8.jpeg"/><Relationship Id="rId11" Type="http://schemas.openxmlformats.org/officeDocument/2006/relationships/tags" Target="../tags/tag28.xml"/><Relationship Id="rId10" Type="http://schemas.openxmlformats.org/officeDocument/2006/relationships/image" Target="../media/image7.jpeg"/><Relationship Id="rId1" Type="http://schemas.openxmlformats.org/officeDocument/2006/relationships/tags" Target="../tags/tag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" name="图片 6" descr="杭州火山2"/>
          <p:cNvPicPr/>
          <p:nvPr/>
        </p:nvPicPr>
        <p:blipFill>
          <a:blip r:embed="rId1"/>
          <a:srcRect l="90" t="24365" r="-90" b="3635"/>
          <a:stretch>
            <a:fillRect/>
          </a:stretch>
        </p:blipFill>
        <p:spPr>
          <a:xfrm>
            <a:off x="431165" y="1012190"/>
            <a:ext cx="11296650" cy="5845810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chemeClr val="bg1"/>
                </a:solidFill>
              </a:rPr>
              <a:t>杭州火山公园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>
                <a:solidFill>
                  <a:schemeClr val="bg1"/>
                </a:solidFill>
              </a:rPr>
              <a:t>越野场地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 rot="10800000">
            <a:off x="417830" y="5372735"/>
            <a:ext cx="11284585" cy="1468755"/>
          </a:xfrm>
          <a:prstGeom prst="rect">
            <a:avLst/>
          </a:prstGeom>
          <a:gradFill>
            <a:gsLst>
              <a:gs pos="0">
                <a:schemeClr val="tx1">
                  <a:alpha val="43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414020" y="6026150"/>
            <a:ext cx="11285855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杭州火山公园越野场地，位于浙江省杭州市萧山区河上镇，集越野、狂欢、休闲、放松为一体的越野主题公园，场地分为配套服务区、停车区、越野区等，越野赛道总长</a:t>
            </a:r>
            <a:r>
              <a:rPr lang="en-US" alt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1.2</a:t>
            </a:r>
            <a:r>
              <a:rPr lang="zh-CN" altLang="en-US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公里，</a:t>
            </a:r>
            <a:r>
              <a:rPr 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可用于举办汽车赛事、试乘试驾活动、汽车性能测试及驾控培训等。</a:t>
            </a:r>
            <a:endParaRPr lang="zh-CN" sz="12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12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8216900" y="3789680"/>
            <a:ext cx="346011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1200" b="1">
                <a:latin typeface="+mj-ea"/>
                <a:ea typeface="+mj-ea"/>
                <a:cs typeface="+mj-ea"/>
                <a:sym typeface="+mn-ea"/>
              </a:rPr>
              <a:t>场地费用</a:t>
            </a:r>
            <a:r>
              <a:rPr lang="zh-CN" altLang="en-US" sz="1200" b="1">
                <a:solidFill>
                  <a:srgbClr val="595959"/>
                </a:solidFill>
                <a:latin typeface="+mj-ea"/>
                <a:ea typeface="+mj-ea"/>
                <a:cs typeface="+mj-ea"/>
                <a:sym typeface="+mn-ea"/>
              </a:rPr>
              <a:t>：</a:t>
            </a:r>
            <a:r>
              <a:rPr 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万</a:t>
            </a: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天</a:t>
            </a:r>
            <a:endParaRPr lang="zh-CN" altLang="en-US" sz="1200" b="1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j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latin typeface="+mn-ea"/>
                <a:cs typeface="+mn-ea"/>
                <a:sym typeface="+mn-ea"/>
              </a:rPr>
              <a:t>场地面积：</a:t>
            </a:r>
            <a:r>
              <a:rPr lang="zh-CN" altLang="en-US" sz="1200">
                <a:latin typeface="+mn-ea"/>
                <a:cs typeface="+mn-ea"/>
                <a:sym typeface="+mn-ea"/>
              </a:rPr>
              <a:t>越野赛道总长1.2公里</a:t>
            </a:r>
            <a:r>
              <a:rPr lang="en-US" alt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1200">
                <a:latin typeface="+mn-ea"/>
                <a:cs typeface="+mn-ea"/>
                <a:sym typeface="+mn-ea"/>
              </a:rPr>
              <a:t>全封闭</a:t>
            </a:r>
            <a:endParaRPr lang="zh-CN" altLang="en-US" sz="1200" b="1">
              <a:solidFill>
                <a:schemeClr val="tx1"/>
              </a:solidFill>
              <a:latin typeface="+mn-ea"/>
              <a:cs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latin typeface="+mn-ea"/>
                <a:cs typeface="+mn-ea"/>
                <a:sym typeface="+mn-ea"/>
              </a:rPr>
              <a:t>供电供水：</a:t>
            </a:r>
            <a:r>
              <a:rPr lang="en-US" altLang="zh-CN" sz="1200">
                <a:latin typeface="+mn-ea"/>
                <a:cs typeface="+mn-ea"/>
                <a:sym typeface="+mn-ea"/>
              </a:rPr>
              <a:t>380v/220v </a:t>
            </a:r>
            <a:r>
              <a:rPr lang="zh-CN" altLang="en-US" sz="1200">
                <a:latin typeface="+mn-ea"/>
                <a:cs typeface="+mn-ea"/>
                <a:sym typeface="+mn-ea"/>
              </a:rPr>
              <a:t>方便</a:t>
            </a:r>
            <a:r>
              <a:rPr lang="zh-CN" altLang="en-US" sz="1200">
                <a:latin typeface="+mn-ea"/>
                <a:cs typeface="+mn-ea"/>
                <a:sym typeface="+mn-ea"/>
              </a:rPr>
              <a:t>接水</a:t>
            </a:r>
            <a:endParaRPr sz="1200">
              <a:solidFill>
                <a:schemeClr val="tx1"/>
              </a:solidFill>
              <a:latin typeface="+mn-ea"/>
              <a:cs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latin typeface="+mn-ea"/>
                <a:cs typeface="+mn-ea"/>
                <a:sym typeface="+mn-ea"/>
              </a:rPr>
              <a:t>配套设施：</a:t>
            </a:r>
            <a:r>
              <a:rPr lang="zh-CN" altLang="en-US" sz="1200">
                <a:latin typeface="+mn-ea"/>
                <a:cs typeface="+mn-ea"/>
                <a:sym typeface="+mn-ea"/>
              </a:rPr>
              <a:t>停车位</a:t>
            </a:r>
            <a:r>
              <a:rPr lang="en-US" altLang="zh-CN" sz="1200">
                <a:latin typeface="+mn-ea"/>
                <a:cs typeface="+mn-ea"/>
                <a:sym typeface="+mn-ea"/>
              </a:rPr>
              <a:t> </a:t>
            </a:r>
            <a:r>
              <a:rPr lang="zh-CN" altLang="en-US" sz="1200">
                <a:latin typeface="+mn-ea"/>
                <a:cs typeface="+mn-ea"/>
                <a:sym typeface="+mn-ea"/>
              </a:rPr>
              <a:t>固定卫生间</a:t>
            </a:r>
            <a:endParaRPr lang="zh-CN" altLang="en-US" sz="1200">
              <a:solidFill>
                <a:schemeClr val="tx1"/>
              </a:solidFill>
              <a:latin typeface="+mn-ea"/>
              <a:cs typeface="+mn-ea"/>
            </a:endParaRPr>
          </a:p>
        </p:txBody>
      </p:sp>
      <p:pic>
        <p:nvPicPr>
          <p:cNvPr id="4" name="图片 3" descr="C:/Users/marla/Desktop/杭州火山平面图.jpg杭州火山平面图"/>
          <p:cNvPicPr>
            <a:picLocks noChangeAspect="1"/>
          </p:cNvPicPr>
          <p:nvPr/>
        </p:nvPicPr>
        <p:blipFill>
          <a:blip r:embed="rId1"/>
          <a:srcRect l="10166" r="10166"/>
          <a:stretch>
            <a:fillRect/>
          </a:stretch>
        </p:blipFill>
        <p:spPr>
          <a:xfrm>
            <a:off x="168910" y="1012190"/>
            <a:ext cx="7880985" cy="5302885"/>
          </a:xfrm>
          <a:prstGeom prst="rect">
            <a:avLst/>
          </a:prstGeom>
        </p:spPr>
      </p:pic>
      <p:pic>
        <p:nvPicPr>
          <p:cNvPr id="6" name="图片 5" descr="C:/Users/marla/Desktop/杭州火山1.jpg杭州火山1"/>
          <p:cNvPicPr>
            <a:picLocks noChangeAspect="1"/>
          </p:cNvPicPr>
          <p:nvPr/>
        </p:nvPicPr>
        <p:blipFill>
          <a:blip r:embed="rId2"/>
          <a:srcRect t="5413" b="5413"/>
          <a:stretch>
            <a:fillRect/>
          </a:stretch>
        </p:blipFill>
        <p:spPr>
          <a:xfrm>
            <a:off x="8216900" y="1012190"/>
            <a:ext cx="3613150" cy="24168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9143365" y="3437255"/>
            <a:ext cx="19773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atin typeface="+mn-ea"/>
                <a:cs typeface="+mn-ea"/>
                <a:sym typeface="+mn-ea"/>
              </a:rPr>
              <a:t>越野试驾活动</a:t>
            </a:r>
            <a:endParaRPr lang="zh-CN" sz="1200">
              <a:latin typeface="+mn-ea"/>
              <a:cs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938530" y="3475355"/>
            <a:ext cx="291592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atin typeface="+mn-ea"/>
                <a:cs typeface="+mn-ea"/>
                <a:sym typeface="+mn-ea"/>
              </a:rPr>
              <a:t>越野试驾活动</a:t>
            </a:r>
            <a:endParaRPr lang="zh-CN" altLang="en-US" sz="1200">
              <a:latin typeface="+mn-ea"/>
              <a:cs typeface="+mn-ea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4749165" y="3475355"/>
            <a:ext cx="30899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atin typeface="+mn-ea"/>
                <a:cs typeface="+mn-ea"/>
                <a:sym typeface="+mn-ea"/>
              </a:rPr>
              <a:t>越野试驾活动</a:t>
            </a:r>
            <a:endParaRPr lang="zh-CN" altLang="en-US" sz="1200">
              <a:latin typeface="+mn-ea"/>
              <a:cs typeface="+mn-ea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9143365" y="6265863"/>
            <a:ext cx="19773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atin typeface="+mn-ea"/>
                <a:cs typeface="+mn-ea"/>
                <a:sym typeface="+mn-ea"/>
              </a:rPr>
              <a:t>越野试驾活动</a:t>
            </a:r>
            <a:endParaRPr lang="zh-CN" sz="1200">
              <a:latin typeface="+mn-ea"/>
              <a:cs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5"/>
            </p:custDataLst>
          </p:nvPr>
        </p:nvSpPr>
        <p:spPr>
          <a:xfrm>
            <a:off x="938530" y="6265863"/>
            <a:ext cx="291592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atin typeface="+mn-ea"/>
                <a:cs typeface="+mn-ea"/>
                <a:sym typeface="+mn-ea"/>
              </a:rPr>
              <a:t>越野试驾活动</a:t>
            </a:r>
            <a:endParaRPr sz="1200">
              <a:latin typeface="+mn-ea"/>
              <a:cs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4705985" y="6265863"/>
            <a:ext cx="30899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atin typeface="+mn-ea"/>
                <a:cs typeface="+mn-ea"/>
                <a:sym typeface="+mn-ea"/>
              </a:rPr>
              <a:t>场地航拍图</a:t>
            </a:r>
            <a:endParaRPr lang="zh-CN" altLang="en-US" sz="1200">
              <a:latin typeface="+mn-ea"/>
              <a:cs typeface="+mn-ea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676910" y="1017905"/>
            <a:ext cx="3660140" cy="24193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/>
          <a:stretch>
            <a:fillRect/>
          </a:stretch>
        </p:blipFill>
        <p:spPr>
          <a:xfrm>
            <a:off x="4442460" y="1017905"/>
            <a:ext cx="3683000" cy="24199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/>
          <a:stretch>
            <a:fillRect/>
          </a:stretch>
        </p:blipFill>
        <p:spPr>
          <a:xfrm>
            <a:off x="8230235" y="1017905"/>
            <a:ext cx="3666490" cy="24193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/>
          <a:stretch>
            <a:fillRect/>
          </a:stretch>
        </p:blipFill>
        <p:spPr>
          <a:xfrm>
            <a:off x="676275" y="3870960"/>
            <a:ext cx="3660775" cy="23812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/>
          <a:stretch>
            <a:fillRect/>
          </a:stretch>
        </p:blipFill>
        <p:spPr>
          <a:xfrm>
            <a:off x="4442460" y="3870325"/>
            <a:ext cx="3649980" cy="237617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/>
          <a:stretch>
            <a:fillRect/>
          </a:stretch>
        </p:blipFill>
        <p:spPr>
          <a:xfrm>
            <a:off x="8269605" y="3870960"/>
            <a:ext cx="3655695" cy="2375535"/>
          </a:xfrm>
          <a:prstGeom prst="rect">
            <a:avLst/>
          </a:prstGeom>
        </p:spPr>
      </p:pic>
    </p:spTree>
    <p:custDataLst>
      <p:tags r:id="rId19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434.92503937007876,&quot;left&quot;:53.25,&quot;top&quot;:80.15,&quot;width&quot;:885.75}"/>
</p:tagLst>
</file>

<file path=ppt/tags/tag21.xml><?xml version="1.0" encoding="utf-8"?>
<p:tagLst xmlns:p="http://schemas.openxmlformats.org/presentationml/2006/main">
  <p:tag name="KSO_WM_DIAGRAM_VIRTUALLY_FRAME" val="{&quot;height&quot;:434.92503937007876,&quot;left&quot;:53.25,&quot;top&quot;:80.15,&quot;width&quot;:885.75}"/>
</p:tagLst>
</file>

<file path=ppt/tags/tag22.xml><?xml version="1.0" encoding="utf-8"?>
<p:tagLst xmlns:p="http://schemas.openxmlformats.org/presentationml/2006/main">
  <p:tag name="KSO_WM_DIAGRAM_VIRTUALLY_FRAME" val="{&quot;height&quot;:434.92503937007876,&quot;left&quot;:53.25,&quot;top&quot;:80.15,&quot;width&quot;:885.75}"/>
</p:tagLst>
</file>

<file path=ppt/tags/tag23.xml><?xml version="1.0" encoding="utf-8"?>
<p:tagLst xmlns:p="http://schemas.openxmlformats.org/presentationml/2006/main">
  <p:tag name="KSO_WM_DIAGRAM_VIRTUALLY_FRAME" val="{&quot;height&quot;:434.92503937007876,&quot;left&quot;:53.25,&quot;top&quot;:80.15,&quot;width&quot;:885.75}"/>
</p:tagLst>
</file>

<file path=ppt/tags/tag24.xml><?xml version="1.0" encoding="utf-8"?>
<p:tagLst xmlns:p="http://schemas.openxmlformats.org/presentationml/2006/main">
  <p:tag name="KSO_WM_DIAGRAM_VIRTUALLY_FRAME" val="{&quot;height&quot;:434.92503937007876,&quot;left&quot;:53.25,&quot;top&quot;:80.15,&quot;width&quot;:885.75}"/>
</p:tagLst>
</file>

<file path=ppt/tags/tag25.xml><?xml version="1.0" encoding="utf-8"?>
<p:tagLst xmlns:p="http://schemas.openxmlformats.org/presentationml/2006/main">
  <p:tag name="KSO_WM_DIAGRAM_VIRTUALLY_FRAME" val="{&quot;height&quot;:434.92503937007876,&quot;left&quot;:53.25,&quot;top&quot;:80.15,&quot;width&quot;:885.75}"/>
</p:tagLst>
</file>

<file path=ppt/tags/tag26.xml><?xml version="1.0" encoding="utf-8"?>
<p:tagLst xmlns:p="http://schemas.openxmlformats.org/presentationml/2006/main">
  <p:tag name="KSO_WM_DIAGRAM_VIRTUALLY_FRAME" val="{&quot;height&quot;:434.92503937007876,&quot;left&quot;:53.25,&quot;top&quot;:80.15,&quot;width&quot;:885.75}"/>
</p:tagLst>
</file>

<file path=ppt/tags/tag27.xml><?xml version="1.0" encoding="utf-8"?>
<p:tagLst xmlns:p="http://schemas.openxmlformats.org/presentationml/2006/main">
  <p:tag name="KSO_WM_DIAGRAM_VIRTUALLY_FRAME" val="{&quot;height&quot;:434.92503937007876,&quot;left&quot;:53.25,&quot;top&quot;:80.15,&quot;width&quot;:885.75}"/>
</p:tagLst>
</file>

<file path=ppt/tags/tag28.xml><?xml version="1.0" encoding="utf-8"?>
<p:tagLst xmlns:p="http://schemas.openxmlformats.org/presentationml/2006/main">
  <p:tag name="KSO_WM_DIAGRAM_VIRTUALLY_FRAME" val="{&quot;height&quot;:434.92503937007876,&quot;left&quot;:53.25,&quot;top&quot;:80.15,&quot;width&quot;:885.75}"/>
</p:tagLst>
</file>

<file path=ppt/tags/tag29.xml><?xml version="1.0" encoding="utf-8"?>
<p:tagLst xmlns:p="http://schemas.openxmlformats.org/presentationml/2006/main">
  <p:tag name="KSO_WM_DIAGRAM_VIRTUALLY_FRAME" val="{&quot;height&quot;:434.92503937007876,&quot;left&quot;:53.25,&quot;top&quot;:80.15,&quot;width&quot;:885.7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434.92503937007876,&quot;left&quot;:53.25,&quot;top&quot;:80.15,&quot;width&quot;:885.75}"/>
</p:tagLst>
</file>

<file path=ppt/tags/tag31.xml><?xml version="1.0" encoding="utf-8"?>
<p:tagLst xmlns:p="http://schemas.openxmlformats.org/presentationml/2006/main">
  <p:tag name="KSO_WM_DIAGRAM_VIRTUALLY_FRAME" val="{&quot;height&quot;:434.92503937007876,&quot;left&quot;:53.25,&quot;top&quot;:80.15,&quot;width&quot;:885.75}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COMMONDATA" val="eyJoZGlkIjoiYThmNTk2OGY0ZWVjMTBkZDI2MmM3MThhMjk2ODBkNzgifQ=="/>
  <p:tag name="commondata" val="eyJoZGlkIjoiZWMzNTVlMTI5YThkMWMzZjQ1MzliM2IzMmJjOGRkNmYifQ==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218</Words>
  <Application>WPS 演示</Application>
  <PresentationFormat>宽屏</PresentationFormat>
  <Paragraphs>22</Paragraphs>
  <Slides>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1" baseType="lpstr">
      <vt:lpstr>Arial</vt:lpstr>
      <vt:lpstr>宋体</vt:lpstr>
      <vt:lpstr>Wingdings</vt:lpstr>
      <vt:lpstr>微软雅黑</vt:lpstr>
      <vt:lpstr>Wingdings</vt:lpstr>
      <vt:lpstr>Arial Unicode MS</vt:lpstr>
      <vt:lpstr>Calibri</vt:lpstr>
      <vt:lpstr>Office 主题​​</vt:lpstr>
      <vt:lpstr>杭州火山公园 越野场地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marlay</cp:lastModifiedBy>
  <cp:revision>260</cp:revision>
  <dcterms:created xsi:type="dcterms:W3CDTF">2019-06-19T02:08:00Z</dcterms:created>
  <dcterms:modified xsi:type="dcterms:W3CDTF">2024-10-15T05:37:32Z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ICV">
    <vt:lpwstr>F9A3CC92C1904D349E7047435F034C00</vt:lpwstr>
  </property>
</Properties>
</file>